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79" r:id="rId3"/>
    <p:sldId id="275" r:id="rId4"/>
    <p:sldId id="257" r:id="rId5"/>
    <p:sldId id="260" r:id="rId6"/>
    <p:sldId id="262" r:id="rId7"/>
    <p:sldId id="271" r:id="rId8"/>
    <p:sldId id="256" r:id="rId9"/>
    <p:sldId id="264" r:id="rId10"/>
    <p:sldId id="267" r:id="rId11"/>
    <p:sldId id="273" r:id="rId12"/>
    <p:sldId id="272" r:id="rId13"/>
    <p:sldId id="280" r:id="rId14"/>
    <p:sldId id="274" r:id="rId15"/>
    <p:sldId id="277" r:id="rId16"/>
    <p:sldId id="276"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2" d="100"/>
          <a:sy n="102" d="100"/>
        </p:scale>
        <p:origin x="28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3/30/2018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5</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10</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15</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3/30/2018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0.48</a:t>
              </a:r>
            </a:p>
            <a:p>
              <a:r>
                <a:rPr lang="en-US" sz="1400" dirty="0" smtClean="0"/>
                <a:t>Marginal </a:t>
              </a:r>
              <a:r>
                <a:rPr lang="en-US" sz="1400" dirty="0" smtClean="0"/>
                <a:t>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0.33</a:t>
              </a:r>
              <a:endParaRPr lang="en-US" sz="1400" dirty="0" smtClean="0"/>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8" name="Group 7"/>
          <p:cNvGrpSpPr/>
          <p:nvPr/>
        </p:nvGrpSpPr>
        <p:grpSpPr>
          <a:xfrm>
            <a:off x="1031889" y="48771"/>
            <a:ext cx="9347022" cy="6541506"/>
            <a:chOff x="1031889" y="48771"/>
            <a:chExt cx="9347022" cy="6541506"/>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0763"/>
              <a:ext cx="3578907" cy="348996"/>
              <a:chOff x="1415503" y="5583879"/>
              <a:chExt cx="3578907" cy="348996"/>
            </a:xfrm>
          </p:grpSpPr>
          <p:grpSp>
            <p:nvGrpSpPr>
              <p:cNvPr id="19" name="Group 18"/>
              <p:cNvGrpSpPr/>
              <p:nvPr/>
            </p:nvGrpSpPr>
            <p:grpSpPr>
              <a:xfrm>
                <a:off x="1981461" y="5583879"/>
                <a:ext cx="3012949" cy="348996"/>
                <a:chOff x="2751513" y="6027799"/>
                <a:chExt cx="2389365" cy="241916"/>
              </a:xfrm>
            </p:grpSpPr>
            <p:grpSp>
              <p:nvGrpSpPr>
                <p:cNvPr id="24" name="Group 23"/>
                <p:cNvGrpSpPr/>
                <p:nvPr/>
              </p:nvGrpSpPr>
              <p:grpSpPr>
                <a:xfrm>
                  <a:off x="2751513" y="6027799"/>
                  <a:ext cx="2389365" cy="241916"/>
                  <a:chOff x="2917512" y="6027799"/>
                  <a:chExt cx="2389365" cy="24191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51087" y="6027799"/>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0.29</a:t>
              </a:r>
              <a:endParaRPr lang="en-US" sz="1400" dirty="0" smtClean="0"/>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0.44</a:t>
              </a:r>
              <a:endParaRPr lang="en-US" sz="1400" dirty="0" smtClean="0"/>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7810741" y="114028"/>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endParaRPr lang="en-US" sz="1400" dirty="0" smtClean="0"/>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5640</TotalTime>
  <Words>409</Words>
  <Application>Microsoft Office PowerPoint</Application>
  <PresentationFormat>Widescreen</PresentationFormat>
  <Paragraphs>124</Paragraphs>
  <Slides>18</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419</cp:revision>
  <dcterms:created xsi:type="dcterms:W3CDTF">2016-11-15T13:25:48Z</dcterms:created>
  <dcterms:modified xsi:type="dcterms:W3CDTF">2018-03-30T21:04:57Z</dcterms:modified>
</cp:coreProperties>
</file>